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2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CC60-9639-584F-B1B9-3B235BB739CE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E331-A6F6-B94F-ACE8-6771ACD97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CC60-9639-584F-B1B9-3B235BB739CE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E331-A6F6-B94F-ACE8-6771ACD97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CC60-9639-584F-B1B9-3B235BB739CE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E331-A6F6-B94F-ACE8-6771ACD97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CC60-9639-584F-B1B9-3B235BB739CE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E331-A6F6-B94F-ACE8-6771ACD97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CC60-9639-584F-B1B9-3B235BB739CE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E331-A6F6-B94F-ACE8-6771ACD97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CC60-9639-584F-B1B9-3B235BB739CE}" type="datetimeFigureOut">
              <a:rPr lang="en-US" smtClean="0"/>
              <a:t>12/7/23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E331-A6F6-B94F-ACE8-6771ACD97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CC60-9639-584F-B1B9-3B235BB739CE}" type="datetimeFigureOut">
              <a:rPr lang="en-US" smtClean="0"/>
              <a:t>12/7/23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E331-A6F6-B94F-ACE8-6771ACD97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CC60-9639-584F-B1B9-3B235BB739CE}" type="datetimeFigureOut">
              <a:rPr lang="en-US" smtClean="0"/>
              <a:t>12/7/23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E331-A6F6-B94F-ACE8-6771ACD97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CC60-9639-584F-B1B9-3B235BB739CE}" type="datetimeFigureOut">
              <a:rPr lang="en-US" smtClean="0"/>
              <a:t>12/7/23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E331-A6F6-B94F-ACE8-6771ACD97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CC60-9639-584F-B1B9-3B235BB739CE}" type="datetimeFigureOut">
              <a:rPr lang="en-US" smtClean="0"/>
              <a:t>12/7/23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E331-A6F6-B94F-ACE8-6771ACD97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FCC60-9639-584F-B1B9-3B235BB739CE}" type="datetimeFigureOut">
              <a:rPr lang="en-US" smtClean="0"/>
              <a:t>12/7/23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E331-A6F6-B94F-ACE8-6771ACD97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FCC60-9639-584F-B1B9-3B235BB739CE}" type="datetimeFigureOut">
              <a:rPr lang="en-US" smtClean="0"/>
              <a:t>12/7/23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8E331-A6F6-B94F-ACE8-6771ACD97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2358" y="-18492"/>
            <a:ext cx="12311490" cy="695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" y="0"/>
            <a:ext cx="12191993" cy="98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95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Macintosh PowerPoint</Application>
  <PresentationFormat>Geniş ekran</PresentationFormat>
  <Paragraphs>0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Art</cp:lastModifiedBy>
  <cp:revision>5</cp:revision>
  <dcterms:created xsi:type="dcterms:W3CDTF">2019-08-29T08:43:31Z</dcterms:created>
  <dcterms:modified xsi:type="dcterms:W3CDTF">2023-12-07T07:42:38Z</dcterms:modified>
</cp:coreProperties>
</file>